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04"/>
  </p:normalViewPr>
  <p:slideViewPr>
    <p:cSldViewPr snapToGrid="0" snapToObjects="1">
      <p:cViewPr varScale="1">
        <p:scale>
          <a:sx n="138" d="100"/>
          <a:sy n="138" d="100"/>
        </p:scale>
        <p:origin x="17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B326-C365-E247-85EB-945F68B8B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3BB93C-29D5-3B4C-ADB7-1BB9DC422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A7EDD-F3AE-764A-97F5-B3D4B983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CEAD4-A47E-F945-A190-E065BDCF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39C9A-F706-E741-A549-F832679E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8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5BB5-ACBE-A340-896A-61247E4B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D446D-BEA0-C342-9B1D-5A57F140A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6B42A-80A7-B447-833C-621A1B8B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23BA8-AA1C-CB4B-A624-61354890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EFBE7-D147-C249-8877-0DF16C79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3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FB1830-0C97-DD41-8E30-0F694DE3E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359F5-99A1-0C4F-965D-54AB5FEE1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472F0-1C1B-F641-BE37-AF38CF543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3D390-F248-1344-B6E0-DED5E459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0A04D-5970-D247-93D2-C0E32341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D236-D308-7248-8A9E-A45F2751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0722-FCB8-A343-A0BC-643003057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AA506-861D-3B42-B477-0005FBA9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36D46-F2C5-ED44-835A-2B47EACD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3AFAC-5B84-BD4B-9396-D02B0A7E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6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4447-A13B-9440-B626-B0EA5FBA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A23DC-2C94-5040-8F6F-E1504359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D20D4-7CE3-2441-B314-286C05A9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727FE-3BF7-E34E-8524-0C5A917B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E613A-F33B-6343-A1E8-841E4FCD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3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C765-04D0-E44F-AAAE-8460EBF9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F5E7-0512-604D-ACDF-13E6418EB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2CA0E-97F6-2741-B368-2F8F1160F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984D7-031D-D140-B74B-4EFAF83F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A64A1-BE0D-1D4D-93B9-03FA58A4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A7FB-8DD8-BB42-9CD1-78648A0F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5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49B7-2B72-6042-B1EB-67DE18A54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E3299-DABE-8644-AA48-59AFF1DD6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DBD19-4217-0144-8144-CDFB32F20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07297-0481-4C40-A6D4-C9D9633BB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0A5BE-DB53-4F4D-8ADE-E6BDA3D8A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49457-BAF5-E147-8755-A1FB6C4B2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93E2D-706A-E542-A153-E79FC444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2708FB-A35D-D747-BEA8-177577B0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7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B667-5225-B245-A735-A4D11261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3ECDC-85DA-C94E-9CB1-9226F7651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09851-CA67-1E4D-82D4-B63DD86C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80487-167D-FA48-A059-D4FF7930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1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E009B-1297-D74F-9AB9-1ED61E85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7553C-CA0C-9E49-BBA9-FE056867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3F0A4-0517-4440-9A07-B60A9A35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0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F568-52DC-4142-88EC-A5A0595F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7C38-5E30-BC47-848E-9DAF219FE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0D8E6-0AD9-8A4C-A929-0C87280BE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7C02E-44DE-AF4B-9C0C-ACD66E56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2780C-A618-9A42-8EDE-1D1445B3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816A4-F695-F740-935E-333E2C9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3A04-1F2F-074C-9FD6-5A34F21F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9650F-C0BE-8F42-BD60-EDEABBD13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53150-5F4C-A446-873B-FE1C611B6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54551-63B6-484E-A1C4-3BD305B57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61680-2E18-BD43-94E9-7FCD788B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70819-39C6-3A4B-9D1A-2C9CBF30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BE966-1A13-B647-AC1E-E7B08E7A5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E104B-3934-C44A-B767-05CC433A8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B7549-58EF-A042-ACDA-0E17FEA7B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075E4-CB47-6243-BC50-1C8E55EEE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63669-8011-9F4D-8BDA-0C6B344F2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C911-947B-D94B-A56D-57555FF270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AE411-6E05-DA4D-8E74-7CEB8BC82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CF5900-1CC0-D240-8034-115F6BD7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" y="0"/>
            <a:ext cx="12158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83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4E085-0028-4748-93D4-62C97E71A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6237FF8F-6999-F34B-8157-7A05EA3AD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9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website, Teams&#10;&#10;Description automatically generated">
            <a:extLst>
              <a:ext uri="{FF2B5EF4-FFF2-40B4-BE49-F238E27FC236}">
                <a16:creationId xmlns:a16="http://schemas.microsoft.com/office/drawing/2014/main" id="{91CA277E-BF3A-7941-B573-1776CB409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6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09BF3CE-9FA1-5946-A302-CCDC50926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2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89C5EEE-B39A-D94F-8423-0665463DA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4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EAB61C7-2DFB-DE4D-8B67-F555D0A3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33B38D-D63A-CE46-A9E5-E3959D319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28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CF088DD-84E3-8B48-BF79-0065D606B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B0FCB3-9382-944F-9F2F-E8C40D995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7A4E3-25F1-A140-A0A6-D5C4D33BB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8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A717693-D8CC-CF42-A895-39F0D7DCF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9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D7CDE3-DB45-E245-8A2F-15E4B66F1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9" b="1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2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79DEDB-483B-5C47-9BD9-0E4385962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8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13AFA08-14F3-DB40-9105-4FEBD5BB4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BallistiMonkey hyper</dc:creator>
  <cp:lastModifiedBy>BallistiMonkey hyper</cp:lastModifiedBy>
  <cp:revision>1</cp:revision>
  <dcterms:created xsi:type="dcterms:W3CDTF">2022-04-09T02:57:01Z</dcterms:created>
  <dcterms:modified xsi:type="dcterms:W3CDTF">2022-04-09T03:02:49Z</dcterms:modified>
</cp:coreProperties>
</file>